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441" r:id="rId2"/>
    <p:sldId id="637" r:id="rId3"/>
    <p:sldId id="645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4B67A-C105-154B-AC4E-0B397B9D8183}" type="datetimeFigureOut">
              <a:rPr lang="en-US" smtClean="0"/>
              <a:t>5/9/24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6AB82-6650-034D-BA47-072F15A23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57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9FBEB-CC2B-FF35-2B8B-897C7AD44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3AE20D-0EF7-6E9A-F7EB-750515DF8F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4044A0-41D9-5167-3B96-1A8F2E5AD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1227D-2081-E355-0CB8-7737F9059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72166-C01B-2FA9-3E9B-C3CC3C021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4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D7362-CD3C-9E0D-0546-9A1F9E95D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03A3D8-4BA6-337D-64AF-21D94A766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60EBE-4824-2B65-C059-51584FAB3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A212F-1464-8576-CC21-C016650F8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22AE9-20A6-AAAA-32A2-C0F0768F1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440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5B40AA-3A8D-1B54-D134-67D408A0AF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CA11C3-72F7-8928-ED36-09626D653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13805-B16F-80A6-592B-12427E52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767D2-908A-0ECC-6618-1928036C7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56541-C24D-05E3-A06C-F705ADDB0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3905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ingle column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AB7C50D-A92E-F542-A579-D6ACCE3E0F84}"/>
              </a:ext>
            </a:extLst>
          </p:cNvPr>
          <p:cNvSpPr/>
          <p:nvPr userDrawn="1"/>
        </p:nvSpPr>
        <p:spPr>
          <a:xfrm>
            <a:off x="0" y="6037942"/>
            <a:ext cx="12192000" cy="820058"/>
          </a:xfrm>
          <a:prstGeom prst="rect">
            <a:avLst/>
          </a:prstGeom>
          <a:solidFill>
            <a:srgbClr val="183E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70A4C7-A3A2-8C48-94D5-E7589555BBE3}"/>
              </a:ext>
            </a:extLst>
          </p:cNvPr>
          <p:cNvSpPr/>
          <p:nvPr/>
        </p:nvSpPr>
        <p:spPr>
          <a:xfrm>
            <a:off x="0" y="6037942"/>
            <a:ext cx="12192000" cy="8200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884149"/>
            <a:ext cx="10515600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4800"/>
            </a:lvl1pPr>
          </a:lstStyle>
          <a:p>
            <a:r>
              <a:rPr lang="en-US" dirty="0"/>
              <a:t>Add your heading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911108"/>
            <a:ext cx="10515600" cy="240828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110000"/>
              </a:lnSpc>
              <a:spcAft>
                <a:spcPts val="1200"/>
              </a:spcAft>
              <a:defRPr sz="3200">
                <a:solidFill>
                  <a:schemeClr val="tx2"/>
                </a:solidFill>
              </a:defRPr>
            </a:lvl1pPr>
            <a:lvl2pPr>
              <a:spcAft>
                <a:spcPts val="500"/>
              </a:spcAft>
              <a:defRPr sz="2800">
                <a:solidFill>
                  <a:schemeClr val="tx2"/>
                </a:solidFill>
              </a:defRPr>
            </a:lvl2pPr>
            <a:lvl3pPr>
              <a:spcAft>
                <a:spcPts val="500"/>
              </a:spcAft>
              <a:defRPr sz="2400">
                <a:solidFill>
                  <a:schemeClr val="tx2"/>
                </a:solidFill>
              </a:defRPr>
            </a:lvl3pPr>
            <a:lvl4pPr>
              <a:spcAft>
                <a:spcPts val="500"/>
              </a:spcAft>
              <a:defRPr sz="2000">
                <a:solidFill>
                  <a:schemeClr val="tx2"/>
                </a:solidFill>
              </a:defRPr>
            </a:lvl4pPr>
            <a:lvl5pPr>
              <a:spcAft>
                <a:spcPts val="5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Single column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1" name="Picture 10" descr="Office fo National Statistics Logo">
            <a:extLst>
              <a:ext uri="{FF2B5EF4-FFF2-40B4-BE49-F238E27FC236}">
                <a16:creationId xmlns:a16="http://schemas.microsoft.com/office/drawing/2014/main" id="{67FFCDAA-C62B-DC43-BF5D-DB783C64E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292113"/>
            <a:ext cx="3325741" cy="282688"/>
          </a:xfrm>
          <a:prstGeom prst="rect">
            <a:avLst/>
          </a:prstGeom>
        </p:spPr>
      </p:pic>
      <p:pic>
        <p:nvPicPr>
          <p:cNvPr id="10" name="Picture 9" descr="Office fo National Statistics Logo">
            <a:extLst>
              <a:ext uri="{FF2B5EF4-FFF2-40B4-BE49-F238E27FC236}">
                <a16:creationId xmlns:a16="http://schemas.microsoft.com/office/drawing/2014/main" id="{82AAAE08-3182-8445-B596-A9BC966ABF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6292113"/>
            <a:ext cx="3325741" cy="282688"/>
          </a:xfrm>
          <a:prstGeom prst="rect">
            <a:avLst/>
          </a:prstGeom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B8A9106-B24D-064D-974C-C8C4B2C84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662087" y="6250891"/>
            <a:ext cx="2867826" cy="365125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pPr algn="ctr"/>
            <a:fld id="{232417FB-2EF4-EC49-BC13-97513C37E9E5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EC4B6832-9A04-854F-9075-DF58CE992F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29913" y="6250890"/>
            <a:ext cx="3138087" cy="365125"/>
          </a:xfrm>
          <a:prstGeom prst="rect">
            <a:avLst/>
          </a:prstGeom>
        </p:spPr>
        <p:txBody>
          <a:bodyPr vert="horz" lIns="91440" tIns="45720" rIns="0" bIns="45720" rtlCol="0" anchor="t" anchorCtr="0"/>
          <a:lstStyle>
            <a:lvl1pPr algn="r">
              <a:defRPr sz="2000" b="1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1B5F7DDB-E463-4258-8657-7386310F102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52083" y="6171199"/>
            <a:ext cx="601717" cy="52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786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4FE50-7E89-5526-7392-25CEF000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59F3E-2E0D-4C71-F39B-CB68FD500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F795A-442C-65D0-DB4C-C33520A52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C1A49-BFE8-8D49-271A-215B60339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05E51-B8CE-0059-967E-F202EB8E9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51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29063-9DBB-0513-A908-C2895131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2EE5E-680C-8C51-9DA6-8BCB4A40A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ED9C1-EAB4-969E-5F6A-DD0385FFD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31C62-98D5-A63C-C40B-FC5379E8D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CBCAC-E573-E7B3-9B84-EA8E1F7D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2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ECF46-82D3-1F02-BE21-6116EC2EF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690D4-B330-B3A2-2E77-26097414A8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6E98B0-659D-F2CD-537D-47828F66D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D8F1E-618B-981A-150E-832F38A9E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934270-737B-311D-D026-1CA4FDB85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E3367C-4863-47B2-266D-F1D33C5A1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222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10959-A684-C6E9-CD19-C237EADF5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D3A9C-D213-54F9-73D1-1509DBA33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F93907-3933-6C93-6340-BE37BC164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7AAAE2-D73A-7834-E272-1B3CE413D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DE90D2-47CF-8143-6476-600EF1CCA4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07999A-A040-3F3E-19C3-B7DC697B3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D5425A-E6C2-4A61-0695-C52F1A40B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31FFF3-D8E2-2EE6-20DA-8BD56F1F8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486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09827-C66F-20D9-95FF-41F845C23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76C5F7-FF6E-4F6D-6ABE-040B4FF86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E5F52A-3299-EEC5-C2DF-A7D0DC8F6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1A51F-BCC9-AEF2-CC9C-51644F95B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498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2C1A68-93E1-89E0-8860-0E2C1908E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4E6F2E-8125-FC6B-0E22-C915677A5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184596-ED82-8F72-9CD7-58A202028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37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9B6F4-B253-5909-F1F4-AF155D733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ED6DC-ED7A-DEC6-666A-0CEA38093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60AAC1-5B41-667E-A585-2A0359CA28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5E3A07-C846-F4FB-8764-E89C600D4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7C81C-E864-5C05-4DF8-5A7AAC981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AB429-0F75-D675-A31F-D4E0452A7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3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C707A-F243-2D06-32CB-5D5844628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5728AD-2E21-C82F-6734-46730A182A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9521F4-6044-0F83-BD95-BBD4AE9FAA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453928-F68F-C284-0A5B-E75A7CAB4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2E7B11-D5F6-2CC0-E486-B5E93F962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DE22D-BDDE-CF08-4599-A724B75B9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430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D107D3-61AA-81B3-05E5-B9C3390E8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C9E146-34F0-235A-BAE4-EFDDC3C5B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39943-F67A-70B5-8DC5-37769146F2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9DF3F4-AE21-C845-9590-564EA4D78FC2}" type="datetimeFigureOut">
              <a:rPr lang="en-US" smtClean="0"/>
              <a:t>5/9/24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C1C33-6444-1EA9-9EB9-EE6FD86BF2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00B40-AA6E-8C3B-DCBB-05961C46AD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5E0089-7033-8143-A9EC-F1CB72044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04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DED558B-C510-408D-AF7A-2C7286B47D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0F24DFAF-BA06-4F92-892E-8067978E1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GB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1B24E-F61E-B7D9-E574-C70021C38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324"/>
            <a:ext cx="4907507" cy="3400483"/>
          </a:xfrm>
        </p:spPr>
        <p:txBody>
          <a:bodyPr/>
          <a:lstStyle/>
          <a:p>
            <a:pPr marL="251460" indent="-251460"/>
            <a:r>
              <a:rPr lang="en-GB" sz="3200" dirty="0">
                <a:cs typeface="Arial"/>
              </a:rPr>
              <a:t>Creates small areas based on data with defined thresholds</a:t>
            </a:r>
          </a:p>
          <a:p>
            <a:pPr marL="251460" indent="-251460"/>
            <a:r>
              <a:rPr lang="en-GB" sz="3200" dirty="0">
                <a:cs typeface="Arial"/>
              </a:rPr>
              <a:t>Aggregate data to varying sized (1km, 500m, 250m 125m grids)</a:t>
            </a:r>
          </a:p>
          <a:p>
            <a:pPr marL="251460" indent="-251460"/>
            <a:r>
              <a:rPr lang="en-GB" sz="3200" dirty="0">
                <a:cs typeface="Arial"/>
              </a:rPr>
              <a:t>Disclosure rules are kept</a:t>
            </a:r>
          </a:p>
          <a:p>
            <a:endParaRPr lang="en-GB" dirty="0"/>
          </a:p>
        </p:txBody>
      </p:sp>
      <p:pic>
        <p:nvPicPr>
          <p:cNvPr id="13" name="Picture 5" descr="Map&#10;&#10;Description automatically generated">
            <a:extLst>
              <a:ext uri="{FF2B5EF4-FFF2-40B4-BE49-F238E27FC236}">
                <a16:creationId xmlns:a16="http://schemas.microsoft.com/office/drawing/2014/main" id="{54EBD656-AA2C-485C-BC35-DDF28392C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8680" y="1393616"/>
            <a:ext cx="5199063" cy="3821311"/>
          </a:xfrm>
          <a:prstGeom prst="rect">
            <a:avLst/>
          </a:prstGeom>
          <a:noFill/>
        </p:spPr>
      </p:pic>
      <p:pic>
        <p:nvPicPr>
          <p:cNvPr id="14" name="Picture 6" descr="Map&#10;&#10;Description automatically generated">
            <a:extLst>
              <a:ext uri="{FF2B5EF4-FFF2-40B4-BE49-F238E27FC236}">
                <a16:creationId xmlns:a16="http://schemas.microsoft.com/office/drawing/2014/main" id="{3CBCEAD2-563A-419F-9E34-67E9508AE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6726" y="1390447"/>
            <a:ext cx="5195276" cy="3776849"/>
          </a:xfrm>
          <a:prstGeom prst="rect">
            <a:avLst/>
          </a:prstGeom>
        </p:spPr>
      </p:pic>
      <p:pic>
        <p:nvPicPr>
          <p:cNvPr id="15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04E2BA46-74E8-458B-AB82-2E203FFAF0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6726" y="1386291"/>
            <a:ext cx="5195276" cy="3814470"/>
          </a:xfrm>
          <a:prstGeom prst="rect">
            <a:avLst/>
          </a:prstGeom>
        </p:spPr>
      </p:pic>
      <p:pic>
        <p:nvPicPr>
          <p:cNvPr id="16" name="Picture 8" descr="Map&#10;&#10;Description automatically generated">
            <a:extLst>
              <a:ext uri="{FF2B5EF4-FFF2-40B4-BE49-F238E27FC236}">
                <a16:creationId xmlns:a16="http://schemas.microsoft.com/office/drawing/2014/main" id="{830FFEF0-5B94-4E9C-B846-A96AD18D80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6726" y="1395662"/>
            <a:ext cx="5195276" cy="385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288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FB1DE3-A165-40E9-B4EE-F7C05D9B1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6892" y="78262"/>
            <a:ext cx="8066875" cy="5895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B9BC7B-6725-4DE2-9EEC-58433A3FA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44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124B44-2DC4-4AE2-8FBF-7393F24C24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FC05CE-FD71-4517-A58A-B666D96C1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2" y="88600"/>
            <a:ext cx="4338085" cy="58671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AE9347-9130-4289-87A7-DBC149C31A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85511" y="105506"/>
            <a:ext cx="1601444" cy="24326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515CE5-0F25-4B09-B89B-57DA6BA295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6513" y="1146132"/>
            <a:ext cx="1601444" cy="24326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DF2178-148B-4109-99F3-C580AEEE93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85511" y="2695464"/>
            <a:ext cx="1601444" cy="2432680"/>
          </a:xfrm>
          <a:prstGeom prst="rect">
            <a:avLst/>
          </a:prstGeom>
        </p:spPr>
      </p:pic>
      <p:pic>
        <p:nvPicPr>
          <p:cNvPr id="14" name="Picture 13" descr="Map&#10;&#10;Description automatically generated">
            <a:extLst>
              <a:ext uri="{FF2B5EF4-FFF2-40B4-BE49-F238E27FC236}">
                <a16:creationId xmlns:a16="http://schemas.microsoft.com/office/drawing/2014/main" id="{9E66D0AE-62C0-43E2-86AA-B76EDBA1E6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5662" y="3606108"/>
            <a:ext cx="1652296" cy="2337198"/>
          </a:xfrm>
          <a:prstGeom prst="rect">
            <a:avLst/>
          </a:prstGeom>
        </p:spPr>
      </p:pic>
      <p:pic>
        <p:nvPicPr>
          <p:cNvPr id="16" name="Picture 15" descr="Map&#10;&#10;Description automatically generated">
            <a:extLst>
              <a:ext uri="{FF2B5EF4-FFF2-40B4-BE49-F238E27FC236}">
                <a16:creationId xmlns:a16="http://schemas.microsoft.com/office/drawing/2014/main" id="{71EC6F93-9051-41F7-ADA8-675A0521FA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22485" y="801837"/>
            <a:ext cx="4339955" cy="433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30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28</Words>
  <Application>Microsoft Macintosh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Output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career path…</dc:title>
  <dc:creator>Chris Gale</dc:creator>
  <cp:lastModifiedBy>Chris Gale</cp:lastModifiedBy>
  <cp:revision>4</cp:revision>
  <dcterms:created xsi:type="dcterms:W3CDTF">2024-05-08T22:54:39Z</dcterms:created>
  <dcterms:modified xsi:type="dcterms:W3CDTF">2024-05-08T23:13:21Z</dcterms:modified>
</cp:coreProperties>
</file>

<file path=docProps/thumbnail.jpeg>
</file>